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98D"/>
    <a:srgbClr val="2B6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5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5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4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3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99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9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4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7682-5E84-42F6-A105-D5B3D3CE482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DD4E-6B5A-49A8-AC50-493F278B4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ass.ru/nauka/3227527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9600" b="1" dirty="0" smtClean="0"/>
              <a:t>Колокола Чернобыля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6032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/>
              <a:t>Наиболее загрязнены были северные районы Киевской и Житомирской обл. Украинской ССР, Гомельская обл. Белорусской ССР и Брянская обл. РСФСР.</a:t>
            </a:r>
          </a:p>
          <a:p>
            <a:pPr fontAlgn="base"/>
            <a:r>
              <a:rPr lang="ru-RU" sz="3600" dirty="0" smtClean="0"/>
              <a:t> </a:t>
            </a:r>
            <a:r>
              <a:rPr lang="ru-RU" sz="3600" dirty="0"/>
              <a:t>Радиоактивные осадки выпали в Ленинградской обл., Мордовии и Чувашии.</a:t>
            </a:r>
          </a:p>
          <a:p>
            <a:pPr fontAlgn="base"/>
            <a:r>
              <a:rPr lang="ru-RU" sz="3600" dirty="0" smtClean="0"/>
              <a:t>Впоследствии </a:t>
            </a:r>
            <a:r>
              <a:rPr lang="ru-RU" sz="3600" dirty="0"/>
              <a:t>загрязнение было отмечено </a:t>
            </a:r>
            <a:r>
              <a:rPr lang="ru-RU" sz="3600" dirty="0">
                <a:hlinkClick r:id="rId2"/>
              </a:rPr>
              <a:t>в арктических областях СССР</a:t>
            </a:r>
            <a:r>
              <a:rPr lang="ru-RU" sz="3600" dirty="0"/>
              <a:t>, Норвегии, Финляндии и Швеции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2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www.pravmir.ru/wp-content/uploads/2013/04/chernobil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6"/>
            <a:ext cx="9204325" cy="685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7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В период с июля по ноябрь 1986 года был сооружен бетонный саркофаг высотой более 50 м и внешними размерами 200 на 200 м, накрывший 4-й энергоблок ЧАЭС, после чего выбросы радиоактивных элементов прекратились.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>Внутри "Укрытия" находится не менее 95% облученного ядерного топлива из разрушенного реактора, в т. ч. около 180 т урана-235, а также порядка 70 тыс. т радиоактивного металла, бетона, стеклообразной массы, несколько десятков тонн радиоактивной пыли с общей активностью более 2 млн кюри.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www.pravmir.ru/wp-content/uploads/2013/04/chernobil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148" y="0"/>
            <a:ext cx="9347149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Точное </a:t>
            </a:r>
            <a:r>
              <a:rPr lang="ru-RU" sz="3600" b="1" dirty="0"/>
              <a:t>количество </a:t>
            </a:r>
            <a:r>
              <a:rPr lang="ru-RU" sz="3600" dirty="0"/>
              <a:t>жертв аварии до сих пор не названо. </a:t>
            </a:r>
            <a:r>
              <a:rPr lang="ru-RU" sz="3600" b="1" dirty="0"/>
              <a:t>Приблизительные</a:t>
            </a:r>
            <a:r>
              <a:rPr lang="ru-RU" sz="3600" dirty="0"/>
              <a:t> данные – это около </a:t>
            </a:r>
            <a:r>
              <a:rPr lang="ru-RU" sz="3600" b="1" dirty="0"/>
              <a:t>4 тысяч человек</a:t>
            </a:r>
            <a:r>
              <a:rPr lang="ru-RU" sz="3600" dirty="0"/>
              <a:t>, погибших от радиационного облучения </a:t>
            </a:r>
            <a:r>
              <a:rPr lang="ru-RU" sz="3600" dirty="0" smtClean="0"/>
              <a:t>в момент аварии. </a:t>
            </a:r>
            <a:r>
              <a:rPr lang="ru-RU" sz="3600" dirty="0"/>
              <a:t>По данным </a:t>
            </a:r>
            <a:r>
              <a:rPr lang="ru-RU" sz="3600" dirty="0" err="1"/>
              <a:t>Greenpeace</a:t>
            </a:r>
            <a:r>
              <a:rPr lang="ru-RU" sz="3600" dirty="0"/>
              <a:t>, </a:t>
            </a:r>
            <a:r>
              <a:rPr lang="ru-RU" sz="3600" dirty="0" smtClean="0"/>
              <a:t>общее число погибших</a:t>
            </a:r>
            <a:r>
              <a:rPr lang="ru-RU" sz="3600" dirty="0"/>
              <a:t> от Чернобыльский катастрофы </a:t>
            </a:r>
            <a:r>
              <a:rPr lang="ru-RU" sz="3600" b="1" dirty="0"/>
              <a:t>может составить 90 тыс. человек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98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Знак радиационная опасность на шлагбаум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3" y="116632"/>
            <a:ext cx="8955307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0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активной фазе ликвидации аварии в 1986–1987 годах приняло участие 240 тыс. человек, за все время – более 600 тысяч. Среди ликвидаторов – пожарные, военнослужащие, строители (соорудили бетонный саркофаг вокруг уничтоженного энергоблока), шахтеры (вырыли 136-метровый тоннель под реактор). С вертолетов на место взрыва были сброшены десятки тонн специальной смеси, в грунте вокруг станции была сооружена защитная стена глубиной до 30 метров, построены дамбы на реке Припять. После аварии для работников ЧАЭС, их семей и ликвидаторов был основан самый молодой город Украины Славутич. Последний энергоблок Чернобыльской АЭС был только остановлен только в 2000 году, сейчас там строят новый </a:t>
            </a:r>
            <a:r>
              <a:rPr lang="ru-RU" sz="2800" dirty="0" smtClean="0"/>
              <a:t>саркофаг.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29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Урок памяти «Колокола Чернобыля» 2019, Дятьковский район — дата 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39875"/>
            <a:ext cx="899640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6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26 апреля – День памяти погибших в радиационных авариях и катастрофах. В этом году исполняется 27 лет с момента Чернобыльской катастрофы – крупнейшей за всю историю ядерной энергетики в мире.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34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резентация на тему: &quot;Колокола Чернобыля… Памяти чернобыльской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Презентация на тему: &quot;Колокола Чернобыля… Памяти чернобыльской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Презентация на тему: &quot;Колокола Чернобыля… Памяти чернобыльской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Колокол Чернобыля — КиноПоис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Пробег в память о чернобыльской трагедии | Заря над Бугом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Пробег в память о чернобыльской трагедии | Заря над Бугом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Пробег в память о чернобыльской трагедии | Заря над Бугом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По ком звенел колокол Чернобыля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Эту Родину мы потеряли. Навсегда...» | Газета «День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9658"/>
            <a:ext cx="8808913" cy="647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1986 году на Чернобыльском реакторе №4 прогремел взрыв, и несколько сотен работников и пожарных пытались потушить пожар, горевший 10 дней. Мир окутало облако радиации. Тогда погибли около 50 сотрудников станции и пострадали сотни спасателей. Определить масштабы катастрофы и ее влияния на здоровье людей до сих пор трудно – только от рака, </a:t>
            </a:r>
            <a:r>
              <a:rPr lang="ru-RU" sz="3200" dirty="0" smtClean="0"/>
              <a:t>умерли </a:t>
            </a:r>
            <a:r>
              <a:rPr lang="ru-RU" sz="3200" dirty="0"/>
              <a:t>от 4 до 200 тысяч человек. Припять и окружающие районы еще несколько столетий будут небезопасными для проживания людей.</a:t>
            </a:r>
          </a:p>
        </p:txBody>
      </p:sp>
    </p:spTree>
    <p:extLst>
      <p:ext uri="{BB962C8B-B14F-4D97-AF65-F5344CB8AC3E}">
        <p14:creationId xmlns:p14="http://schemas.microsoft.com/office/powerpoint/2010/main" val="9901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звони Чорнобиля» зібрали українців Москви / «Колокола Чернобыл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0" y="44624"/>
            <a:ext cx="9014618" cy="669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3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14699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/>
              <a:tblGrid>
                <a:gridCol w="9144001"/>
              </a:tblGrid>
              <a:tr h="685800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  <a:latin typeface="+mn-lt"/>
                        </a:rPr>
                        <a:t>Выброшенные из разрушенного реактора в атмосферу продукты деления ядерного топлива были разнесены воздушными потоками на значительные территории, обусловив их радиоактивное загрязнение не только вблизи АЭС в границах Украины, России и Белоруссии, но и за сотни и даже тысячи километров от места аварии. Радиоактивному загрязнению подверглись территории многих стран.</a:t>
                      </a:r>
                    </a:p>
                    <a:p>
                      <a:pPr algn="just"/>
                      <a:r>
                        <a:rPr lang="ru-RU" sz="2800" dirty="0">
                          <a:effectLst/>
                          <a:latin typeface="+mn-lt"/>
                        </a:rPr>
                        <a:t>Наиболее обширные территории были загрязнены в Украине (41,75 тысяч квадратных километров), Белоруссии (46,6 тысяч квадратных километров), европейской части России (57,1 тысяч квадратных километров).</a:t>
                      </a:r>
                    </a:p>
                  </a:txBody>
                  <a:tcPr marL="160734" marR="1607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6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ibrary.fa.ru/img/Chernoby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3153"/>
            <a:ext cx="8856984" cy="658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58348"/>
              </p:ext>
            </p:extLst>
          </p:nvPr>
        </p:nvGraphicFramePr>
        <p:xfrm>
          <a:off x="447675" y="692696"/>
          <a:ext cx="8363272" cy="5486400"/>
        </p:xfrm>
        <a:graphic>
          <a:graphicData uri="http://schemas.openxmlformats.org/drawingml/2006/table">
            <a:tbl>
              <a:tblPr/>
              <a:tblGrid>
                <a:gridCol w="8363272"/>
              </a:tblGrid>
              <a:tr h="313752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  <a:latin typeface="+mn-lt"/>
                        </a:rPr>
                        <a:t>В результате аварии радиоактивному загрязнению цезием-137 с уровнями выше 1 Ки/км2 (37 </a:t>
                      </a:r>
                      <a:r>
                        <a:rPr lang="ru-RU" sz="2400" dirty="0" err="1">
                          <a:effectLst/>
                          <a:latin typeface="+mn-lt"/>
                        </a:rPr>
                        <a:t>кБк</a:t>
                      </a:r>
                      <a:r>
                        <a:rPr lang="ru-RU" sz="2400" dirty="0">
                          <a:effectLst/>
                          <a:latin typeface="+mn-lt"/>
                        </a:rPr>
                        <a:t>/м2) подверглись территории 17 стран Европы общей площадью 207,5 тысяч квадратных километров. Существенно загрязненными цезием-137 оказались территории Украины (37,63 тысяч квадратных километров), Белоруссии (43,5 тысяч квадратных километров), европейской части России (59,3 тысяч квадратных километров).</a:t>
                      </a:r>
                    </a:p>
                    <a:p>
                      <a:pPr algn="just"/>
                      <a:r>
                        <a:rPr lang="ru-RU" sz="2400" dirty="0">
                          <a:effectLst/>
                          <a:latin typeface="+mn-lt"/>
                        </a:rPr>
                        <a:t> В России радиационному загрязнению цезием-137 подверглись 19 </a:t>
                      </a:r>
                      <a:r>
                        <a:rPr lang="ru-RU" sz="2400" dirty="0" smtClean="0">
                          <a:effectLst/>
                          <a:latin typeface="+mn-lt"/>
                        </a:rPr>
                        <a:t>областей. </a:t>
                      </a:r>
                      <a:r>
                        <a:rPr lang="ru-RU" sz="2400" dirty="0">
                          <a:effectLst/>
                          <a:latin typeface="+mn-lt"/>
                        </a:rPr>
                        <a:t>Наиболее загрязненными областями являются Брянская (11,8 тысяч квадратных километров загрязненных территорий), Калужская (4,9 тысяч квадратных километров), Тульская (11,6 тысяч квадратных километров) и Орловская (8,9 тысяч квадратных километров). </a:t>
                      </a:r>
                    </a:p>
                  </a:txBody>
                  <a:tcPr marL="160734" marR="1607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library.fa.ru/img/Chernoby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6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315</Words>
  <Application>Microsoft Office PowerPoint</Application>
  <PresentationFormat>Экран (4:3)</PresentationFormat>
  <Paragraphs>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Колокола Чернобыля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2020-04-17T07:23:49Z</dcterms:created>
  <dcterms:modified xsi:type="dcterms:W3CDTF">2020-04-17T08:50:22Z</dcterms:modified>
</cp:coreProperties>
</file>